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7" autoAdjust="0"/>
    <p:restoredTop sz="94682" autoAdjust="0"/>
  </p:normalViewPr>
  <p:slideViewPr>
    <p:cSldViewPr>
      <p:cViewPr>
        <p:scale>
          <a:sx n="75" d="100"/>
          <a:sy n="75" d="100"/>
        </p:scale>
        <p:origin x="-1818" y="-3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avi>
</file>

<file path=ppt/media/media2.avi>
</file>

<file path=ppt/media/media3.avi>
</file>

<file path=ppt/media/media4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828800" y="3159760"/>
            <a:ext cx="457200" cy="1034129"/>
          </a:xfrm>
          <a:prstGeom prst="rect">
            <a:avLst/>
          </a:prstGeom>
          <a:noFill/>
        </p:spPr>
        <p:txBody>
          <a:bodyPr wrap="square" lIns="0" tIns="9144" rIns="0" bIns="9144" rtlCol="0" anchor="ctr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7240" y="1219200"/>
            <a:ext cx="7543800" cy="2152650"/>
          </a:xfrm>
        </p:spPr>
        <p:txBody>
          <a:bodyPr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3375491"/>
            <a:ext cx="6172200" cy="685800"/>
          </a:xfrm>
        </p:spPr>
        <p:txBody>
          <a:bodyPr anchor="ctr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12.06.2013</a:t>
            </a:fld>
            <a:endParaRPr lang="ru-RU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33600" y="685801"/>
            <a:ext cx="5791200" cy="3505199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12.06.2013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09600" y="609601"/>
            <a:ext cx="2133600" cy="51816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95600" y="685801"/>
            <a:ext cx="5029200" cy="45720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12.06.2013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12.06.2013</a:t>
            </a:fld>
            <a:endParaRPr lang="ru-RU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267200" y="4074497"/>
            <a:ext cx="457200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4267368"/>
            <a:ext cx="3733800" cy="731520"/>
          </a:xfrm>
        </p:spPr>
        <p:txBody>
          <a:bodyPr anchor="ctr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12.06.2013</a:t>
            </a:fld>
            <a:endParaRPr lang="ru-RU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1905000"/>
            <a:ext cx="6035040" cy="2350008"/>
          </a:xfrm>
        </p:spPr>
        <p:txBody>
          <a:bodyPr/>
          <a:lstStyle>
            <a:lvl1pPr marL="0" algn="l" defTabSz="914400" rtl="0" eaLnBrk="1" latinLnBrk="0" hangingPunct="1">
              <a:spcBef>
                <a:spcPct val="0"/>
              </a:spcBef>
              <a:buNone/>
              <a:defRPr lang="en-US" sz="5400" b="0" kern="1200" cap="none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12.06.2013</a:t>
            </a:fld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1344168" y="658368"/>
            <a:ext cx="3273552" cy="34290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5029200" y="658368"/>
            <a:ext cx="3273552" cy="343217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661976"/>
            <a:ext cx="3273552" cy="639762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4168" y="1371600"/>
            <a:ext cx="3276600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29200" y="661976"/>
            <a:ext cx="3273552" cy="639762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29200" y="1371600"/>
            <a:ext cx="3273552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5664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78028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12.06.2013</a:t>
            </a:fld>
            <a:endParaRPr lang="ru-RU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12.06.2013</a:t>
            </a:fld>
            <a:endParaRPr lang="ru-RU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12.06.2013</a:t>
            </a:fld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328920" y="1774588"/>
            <a:ext cx="457200" cy="123110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1"/>
            <a:ext cx="4343400" cy="3429000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15000" y="685801"/>
            <a:ext cx="2590800" cy="3429000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12.06.2013</a:t>
            </a:fld>
            <a:endParaRPr lang="ru-RU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19200" y="612775"/>
            <a:ext cx="6705600" cy="2546985"/>
          </a:xfr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0" y="3453047"/>
            <a:ext cx="5029200" cy="720804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35352" y="3331464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12.06.2013</a:t>
            </a:fld>
            <a:endParaRPr lang="ru-RU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73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  <a:alpha val="36000"/>
                </a:schemeClr>
              </a:gs>
              <a:gs pos="100000">
                <a:schemeClr val="bg2">
                  <a:alpha val="1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19724275">
            <a:off x="1373221" y="1038440"/>
            <a:ext cx="7240620" cy="570698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7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rot="17656910">
            <a:off x="-274211" y="1165875"/>
            <a:ext cx="5538472" cy="4480459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rot="19724275">
            <a:off x="3277955" y="116854"/>
            <a:ext cx="6479362" cy="475475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7240" y="4876800"/>
            <a:ext cx="7543800" cy="914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3600" y="685801"/>
            <a:ext cx="6096000" cy="3657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5473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80C9C31B-6967-458A-989A-0F920CE6CF02}" type="datetimeFigureOut">
              <a:rPr lang="ru-RU" smtClean="0"/>
              <a:t>12.06.2013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2960" y="6154738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" y="5842000"/>
            <a:ext cx="2133600" cy="304800"/>
          </a:xfrm>
          <a:prstGeom prst="rect">
            <a:avLst/>
          </a:prstGeom>
        </p:spPr>
        <p:txBody>
          <a:bodyPr vert="horz" lIns="91440" tIns="45720" rIns="91440" bIns="9144" rtlCol="0" anchor="b"/>
          <a:lstStyle>
            <a:lvl1pPr algn="l">
              <a:defRPr sz="16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56032" algn="l" defTabSz="914400" rtl="0" eaLnBrk="1" latinLnBrk="0" hangingPunct="1">
        <a:spcBef>
          <a:spcPct val="20000"/>
        </a:spcBef>
        <a:spcAft>
          <a:spcPts val="0"/>
        </a:spcAft>
        <a:buSzPct val="60000"/>
        <a:buFont typeface="Wingdings" pitchFamily="2" charset="2"/>
        <a:buChar char=""/>
        <a:defRPr sz="21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400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0058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7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371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6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164592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5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196596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6pPr>
      <a:lvl7pPr marL="22402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7pPr>
      <a:lvl8pPr marL="2514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8pPr>
      <a:lvl9pPr marL="28346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99592" y="2492896"/>
            <a:ext cx="7175351" cy="1793167"/>
          </a:xfrm>
        </p:spPr>
        <p:txBody>
          <a:bodyPr/>
          <a:lstStyle/>
          <a:p>
            <a:pPr marL="182880" indent="0" algn="ctr">
              <a:buNone/>
            </a:pPr>
            <a:r>
              <a:rPr lang="ru-RU" dirty="0" smtClean="0"/>
              <a:t>Блок регулятора</a:t>
            </a:r>
            <a:br>
              <a:rPr lang="ru-RU" dirty="0" smtClean="0"/>
            </a:br>
            <a:r>
              <a:rPr lang="ru-RU" dirty="0" smtClean="0"/>
              <a:t>цикла сварки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40444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649046" y="2924944"/>
            <a:ext cx="1706930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Микро-контроллер</a:t>
            </a: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2634530" y="890340"/>
            <a:ext cx="1706930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Блок</a:t>
            </a:r>
            <a:br>
              <a:rPr lang="ru-RU" dirty="0" smtClean="0"/>
            </a:br>
            <a:r>
              <a:rPr lang="ru-RU" dirty="0" smtClean="0"/>
              <a:t>индикации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2664400" y="4869160"/>
            <a:ext cx="1706930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Блок соединения с ПК</a:t>
            </a:r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4798726" y="890340"/>
            <a:ext cx="1702974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Опорный</a:t>
            </a:r>
            <a:br>
              <a:rPr lang="ru-RU" dirty="0" smtClean="0"/>
            </a:br>
            <a:r>
              <a:rPr lang="ru-RU" dirty="0" smtClean="0"/>
              <a:t>генератор</a:t>
            </a:r>
            <a:endParaRPr lang="ru-RU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4828596" y="2924944"/>
            <a:ext cx="1702974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Блок опторазвязки</a:t>
            </a:r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4828596" y="4869160"/>
            <a:ext cx="1702974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Силовой ключ</a:t>
            </a:r>
            <a:endParaRPr lang="ru-RU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6991014" y="890340"/>
            <a:ext cx="1742934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Схема </a:t>
            </a:r>
            <a:br>
              <a:rPr lang="ru-RU" dirty="0" smtClean="0"/>
            </a:br>
            <a:r>
              <a:rPr lang="ru-RU" dirty="0" smtClean="0"/>
              <a:t>сброса</a:t>
            </a:r>
            <a:endParaRPr lang="ru-RU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428391" y="890340"/>
            <a:ext cx="1716599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Блок питания</a:t>
            </a:r>
            <a:endParaRPr lang="ru-RU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395536" y="2924944"/>
            <a:ext cx="1716599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Преобразова-тель уровней сигнала</a:t>
            </a:r>
            <a:endParaRPr lang="ru-RU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384085" y="4869160"/>
            <a:ext cx="1716599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Блок управления</a:t>
            </a:r>
            <a:endParaRPr lang="ru-RU" dirty="0"/>
          </a:p>
        </p:txBody>
      </p:sp>
      <p:sp>
        <p:nvSpPr>
          <p:cNvPr id="15" name="Стрелка вправо 14"/>
          <p:cNvSpPr/>
          <p:nvPr/>
        </p:nvSpPr>
        <p:spPr>
          <a:xfrm rot="16200000">
            <a:off x="3103164" y="2344812"/>
            <a:ext cx="711944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Стрелка вправо 16"/>
          <p:cNvSpPr/>
          <p:nvPr/>
        </p:nvSpPr>
        <p:spPr>
          <a:xfrm>
            <a:off x="2120508" y="3261979"/>
            <a:ext cx="536912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1" name="Прямая соединительная линия 30"/>
          <p:cNvCxnSpPr>
            <a:stCxn id="12" idx="2"/>
          </p:cNvCxnSpPr>
          <p:nvPr/>
        </p:nvCxnSpPr>
        <p:spPr>
          <a:xfrm flipH="1">
            <a:off x="1286690" y="2186484"/>
            <a:ext cx="1" cy="3743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единительная линия 32"/>
          <p:cNvCxnSpPr/>
          <p:nvPr/>
        </p:nvCxnSpPr>
        <p:spPr>
          <a:xfrm>
            <a:off x="1286691" y="2560835"/>
            <a:ext cx="11022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/>
          <p:cNvCxnSpPr/>
          <p:nvPr/>
        </p:nvCxnSpPr>
        <p:spPr>
          <a:xfrm>
            <a:off x="2388964" y="2560835"/>
            <a:ext cx="0" cy="5081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 стрелкой 38"/>
          <p:cNvCxnSpPr/>
          <p:nvPr/>
        </p:nvCxnSpPr>
        <p:spPr>
          <a:xfrm>
            <a:off x="2388964" y="3068960"/>
            <a:ext cx="26008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 стрелкой 40"/>
          <p:cNvCxnSpPr>
            <a:stCxn id="12" idx="0"/>
          </p:cNvCxnSpPr>
          <p:nvPr/>
        </p:nvCxnSpPr>
        <p:spPr>
          <a:xfrm flipV="1">
            <a:off x="1286691" y="404664"/>
            <a:ext cx="0" cy="48567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 стрелкой 45"/>
          <p:cNvCxnSpPr/>
          <p:nvPr/>
        </p:nvCxnSpPr>
        <p:spPr>
          <a:xfrm>
            <a:off x="2154728" y="1538412"/>
            <a:ext cx="50405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Прямая соединительная линия 47"/>
          <p:cNvCxnSpPr>
            <a:stCxn id="8" idx="1"/>
          </p:cNvCxnSpPr>
          <p:nvPr/>
        </p:nvCxnSpPr>
        <p:spPr>
          <a:xfrm flipH="1">
            <a:off x="4507970" y="1538412"/>
            <a:ext cx="2907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/>
          <p:cNvCxnSpPr/>
          <p:nvPr/>
        </p:nvCxnSpPr>
        <p:spPr>
          <a:xfrm>
            <a:off x="4507970" y="1538412"/>
            <a:ext cx="0" cy="10224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единительная линия 51"/>
          <p:cNvCxnSpPr/>
          <p:nvPr/>
        </p:nvCxnSpPr>
        <p:spPr>
          <a:xfrm flipH="1">
            <a:off x="3995936" y="2560835"/>
            <a:ext cx="51203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Прямая со стрелкой 53"/>
          <p:cNvCxnSpPr/>
          <p:nvPr/>
        </p:nvCxnSpPr>
        <p:spPr>
          <a:xfrm>
            <a:off x="3995936" y="2560835"/>
            <a:ext cx="0" cy="36410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Прямая соединительная линия 55"/>
          <p:cNvCxnSpPr>
            <a:stCxn id="11" idx="1"/>
          </p:cNvCxnSpPr>
          <p:nvPr/>
        </p:nvCxnSpPr>
        <p:spPr>
          <a:xfrm flipH="1">
            <a:off x="6732240" y="1538412"/>
            <a:ext cx="2587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единительная линия 57"/>
          <p:cNvCxnSpPr/>
          <p:nvPr/>
        </p:nvCxnSpPr>
        <p:spPr>
          <a:xfrm>
            <a:off x="6732240" y="1538412"/>
            <a:ext cx="1" cy="11973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Прямая соединительная линия 59"/>
          <p:cNvCxnSpPr/>
          <p:nvPr/>
        </p:nvCxnSpPr>
        <p:spPr>
          <a:xfrm flipH="1">
            <a:off x="4572000" y="2735784"/>
            <a:ext cx="216024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единительная линия 61"/>
          <p:cNvCxnSpPr/>
          <p:nvPr/>
        </p:nvCxnSpPr>
        <p:spPr>
          <a:xfrm>
            <a:off x="4572000" y="2735784"/>
            <a:ext cx="0" cy="5315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Прямая со стрелкой 63"/>
          <p:cNvCxnSpPr/>
          <p:nvPr/>
        </p:nvCxnSpPr>
        <p:spPr>
          <a:xfrm flipH="1">
            <a:off x="4355976" y="3261979"/>
            <a:ext cx="216024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Прямая со стрелкой 73"/>
          <p:cNvCxnSpPr>
            <a:stCxn id="4" idx="3"/>
            <a:endCxn id="9" idx="1"/>
          </p:cNvCxnSpPr>
          <p:nvPr/>
        </p:nvCxnSpPr>
        <p:spPr>
          <a:xfrm>
            <a:off x="4355976" y="3573016"/>
            <a:ext cx="47262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Прямая со стрелкой 75"/>
          <p:cNvCxnSpPr>
            <a:stCxn id="9" idx="2"/>
            <a:endCxn id="10" idx="0"/>
          </p:cNvCxnSpPr>
          <p:nvPr/>
        </p:nvCxnSpPr>
        <p:spPr>
          <a:xfrm>
            <a:off x="5680083" y="4221088"/>
            <a:ext cx="0" cy="6480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Прямая со стрелкой 81"/>
          <p:cNvCxnSpPr>
            <a:endCxn id="10" idx="2"/>
          </p:cNvCxnSpPr>
          <p:nvPr/>
        </p:nvCxnSpPr>
        <p:spPr>
          <a:xfrm flipV="1">
            <a:off x="5680083" y="6165304"/>
            <a:ext cx="0" cy="4320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Прямая соединительная линия 86"/>
          <p:cNvCxnSpPr>
            <a:stCxn id="10" idx="3"/>
          </p:cNvCxnSpPr>
          <p:nvPr/>
        </p:nvCxnSpPr>
        <p:spPr>
          <a:xfrm>
            <a:off x="6531570" y="5517232"/>
            <a:ext cx="142480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Прямая со стрелкой 88"/>
          <p:cNvCxnSpPr/>
          <p:nvPr/>
        </p:nvCxnSpPr>
        <p:spPr>
          <a:xfrm flipV="1">
            <a:off x="7956376" y="3861048"/>
            <a:ext cx="0" cy="16561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Стрелка вправо 89"/>
          <p:cNvSpPr/>
          <p:nvPr/>
        </p:nvSpPr>
        <p:spPr>
          <a:xfrm rot="5400000">
            <a:off x="3563888" y="4437112"/>
            <a:ext cx="432048" cy="432048"/>
          </a:xfrm>
          <a:prstGeom prst="rightArrow">
            <a:avLst/>
          </a:prstGeom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2" name="TextBox 91"/>
          <p:cNvSpPr txBox="1"/>
          <p:nvPr/>
        </p:nvSpPr>
        <p:spPr>
          <a:xfrm>
            <a:off x="6954010" y="3154837"/>
            <a:ext cx="19880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К тиристорному</a:t>
            </a:r>
          </a:p>
          <a:p>
            <a:pPr algn="ctr"/>
            <a:r>
              <a:rPr lang="ru-RU" dirty="0" smtClean="0"/>
              <a:t>контактору</a:t>
            </a:r>
            <a:endParaRPr lang="ru-RU" dirty="0"/>
          </a:p>
        </p:txBody>
      </p:sp>
      <p:sp>
        <p:nvSpPr>
          <p:cNvPr id="94" name="Стрелка вправо 93"/>
          <p:cNvSpPr/>
          <p:nvPr/>
        </p:nvSpPr>
        <p:spPr>
          <a:xfrm rot="16200000">
            <a:off x="2915817" y="4221088"/>
            <a:ext cx="432048" cy="432048"/>
          </a:xfrm>
          <a:prstGeom prst="rightArrow">
            <a:avLst/>
          </a:prstGeom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5" name="Прямоугольник 94"/>
          <p:cNvSpPr/>
          <p:nvPr/>
        </p:nvSpPr>
        <p:spPr>
          <a:xfrm>
            <a:off x="1187624" y="4473116"/>
            <a:ext cx="2055487" cy="18002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6" name="Прямоугольник 95"/>
          <p:cNvSpPr/>
          <p:nvPr/>
        </p:nvSpPr>
        <p:spPr>
          <a:xfrm>
            <a:off x="1187624" y="4467448"/>
            <a:ext cx="266084" cy="4035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7" name="Стрелка вправо 96"/>
          <p:cNvSpPr/>
          <p:nvPr/>
        </p:nvSpPr>
        <p:spPr>
          <a:xfrm rot="16200000">
            <a:off x="3563888" y="4221088"/>
            <a:ext cx="432049" cy="432048"/>
          </a:xfrm>
          <a:prstGeom prst="rightArrow">
            <a:avLst/>
          </a:prstGeom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8" name="Стрелка вправо 97"/>
          <p:cNvSpPr/>
          <p:nvPr/>
        </p:nvSpPr>
        <p:spPr>
          <a:xfrm rot="5400000">
            <a:off x="3301840" y="6381327"/>
            <a:ext cx="432048" cy="432048"/>
          </a:xfrm>
          <a:prstGeom prst="rightArrow">
            <a:avLst/>
          </a:prstGeom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9" name="Стрелка вправо 98"/>
          <p:cNvSpPr/>
          <p:nvPr/>
        </p:nvSpPr>
        <p:spPr>
          <a:xfrm rot="16200000">
            <a:off x="3301840" y="6165303"/>
            <a:ext cx="432049" cy="432048"/>
          </a:xfrm>
          <a:prstGeom prst="rightArrow">
            <a:avLst/>
          </a:prstGeom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0" name="TextBox 99"/>
          <p:cNvSpPr txBox="1"/>
          <p:nvPr/>
        </p:nvSpPr>
        <p:spPr>
          <a:xfrm>
            <a:off x="4950396" y="6323756"/>
            <a:ext cx="72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+20 В</a:t>
            </a:r>
            <a:endParaRPr lang="ru-RU" dirty="0"/>
          </a:p>
        </p:txBody>
      </p:sp>
      <p:sp>
        <p:nvSpPr>
          <p:cNvPr id="101" name="TextBox 100"/>
          <p:cNvSpPr txBox="1"/>
          <p:nvPr/>
        </p:nvSpPr>
        <p:spPr>
          <a:xfrm>
            <a:off x="1295694" y="302726"/>
            <a:ext cx="72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+20 В</a:t>
            </a:r>
            <a:endParaRPr lang="ru-RU" dirty="0"/>
          </a:p>
        </p:txBody>
      </p:sp>
      <p:sp>
        <p:nvSpPr>
          <p:cNvPr id="102" name="TextBox 101"/>
          <p:cNvSpPr txBox="1"/>
          <p:nvPr/>
        </p:nvSpPr>
        <p:spPr>
          <a:xfrm>
            <a:off x="2144990" y="1149296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5 В</a:t>
            </a:r>
            <a:endParaRPr lang="ru-RU" dirty="0"/>
          </a:p>
        </p:txBody>
      </p:sp>
      <p:sp>
        <p:nvSpPr>
          <p:cNvPr id="103" name="TextBox 102"/>
          <p:cNvSpPr txBox="1"/>
          <p:nvPr/>
        </p:nvSpPr>
        <p:spPr>
          <a:xfrm>
            <a:off x="1837231" y="2276872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3,3 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8844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8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4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7" grpId="0" animBg="1"/>
      <p:bldP spid="90" grpId="0" animBg="1"/>
      <p:bldP spid="92" grpId="0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/>
      <p:bldP spid="101" grpId="0"/>
      <p:bldP spid="102" grpId="0"/>
      <p:bldP spid="10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3-06-10 00-32-23-061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7088" y="1544638"/>
            <a:ext cx="7402512" cy="3548062"/>
          </a:xfrm>
        </p:spPr>
      </p:pic>
    </p:spTree>
    <p:extLst>
      <p:ext uri="{BB962C8B-B14F-4D97-AF65-F5344CB8AC3E}">
        <p14:creationId xmlns:p14="http://schemas.microsoft.com/office/powerpoint/2010/main" val="916489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zc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504" y="1700808"/>
            <a:ext cx="8931226" cy="3600400"/>
          </a:xfrm>
        </p:spPr>
      </p:pic>
    </p:spTree>
    <p:extLst>
      <p:ext uri="{BB962C8B-B14F-4D97-AF65-F5344CB8AC3E}">
        <p14:creationId xmlns:p14="http://schemas.microsoft.com/office/powerpoint/2010/main" val="3135320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m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520" y="1484784"/>
            <a:ext cx="8729918" cy="3312368"/>
          </a:xfrm>
        </p:spPr>
      </p:pic>
    </p:spTree>
    <p:extLst>
      <p:ext uri="{BB962C8B-B14F-4D97-AF65-F5344CB8AC3E}">
        <p14:creationId xmlns:p14="http://schemas.microsoft.com/office/powerpoint/2010/main" val="2388748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o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512" y="1628800"/>
            <a:ext cx="8798917" cy="3384376"/>
          </a:xfrm>
        </p:spPr>
      </p:pic>
    </p:spTree>
    <p:extLst>
      <p:ext uri="{BB962C8B-B14F-4D97-AF65-F5344CB8AC3E}">
        <p14:creationId xmlns:p14="http://schemas.microsoft.com/office/powerpoint/2010/main" val="849117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899592" y="1556792"/>
            <a:ext cx="7560840" cy="4680520"/>
          </a:xfrm>
        </p:spPr>
        <p:txBody>
          <a:bodyPr>
            <a:normAutofit/>
          </a:bodyPr>
          <a:lstStyle/>
          <a:p>
            <a:pPr>
              <a:buFont typeface="Courier New" pitchFamily="49" charset="0"/>
              <a:buChar char="o"/>
            </a:pPr>
            <a:r>
              <a:rPr lang="ru-RU" sz="2800" dirty="0" smtClean="0"/>
              <a:t>Наработка на отказ: </a:t>
            </a:r>
            <a:r>
              <a:rPr lang="ru-RU" sz="2800" dirty="0" smtClean="0"/>
              <a:t>14403</a:t>
            </a:r>
            <a:r>
              <a:rPr lang="en-US" sz="2800" dirty="0" smtClean="0"/>
              <a:t> </a:t>
            </a:r>
            <a:r>
              <a:rPr lang="ru-RU" sz="2800" dirty="0" smtClean="0"/>
              <a:t>часов</a:t>
            </a:r>
            <a:endParaRPr lang="ru-RU" sz="2800" dirty="0" smtClean="0"/>
          </a:p>
          <a:p>
            <a:pPr>
              <a:buFont typeface="Courier New" pitchFamily="49" charset="0"/>
              <a:buChar char="o"/>
            </a:pPr>
            <a:r>
              <a:rPr lang="ru-RU" sz="2800" dirty="0" smtClean="0"/>
              <a:t>Плата виброустойчива при </a:t>
            </a:r>
            <a:r>
              <a:rPr lang="ru-RU" sz="2800" dirty="0" smtClean="0"/>
              <a:t>работе </a:t>
            </a:r>
            <a:r>
              <a:rPr lang="ru-RU" sz="2800" dirty="0" smtClean="0"/>
              <a:t>на станке</a:t>
            </a:r>
          </a:p>
          <a:p>
            <a:pPr>
              <a:buFont typeface="Courier New" pitchFamily="49" charset="0"/>
              <a:buChar char="o"/>
            </a:pPr>
            <a:r>
              <a:rPr lang="ru-RU" sz="2800" dirty="0" smtClean="0"/>
              <a:t>Блок может быть герметичным</a:t>
            </a:r>
          </a:p>
          <a:p>
            <a:pPr>
              <a:buFont typeface="Courier New" pitchFamily="49" charset="0"/>
              <a:buChar char="o"/>
            </a:pPr>
            <a:r>
              <a:rPr lang="ru-RU" sz="2800" dirty="0" smtClean="0"/>
              <a:t>Интегральный экономический эффект </a:t>
            </a:r>
            <a:r>
              <a:rPr lang="ru-RU" sz="2800" dirty="0"/>
              <a:t>составил </a:t>
            </a:r>
            <a:r>
              <a:rPr lang="ru-RU" sz="2800" dirty="0" smtClean="0"/>
              <a:t>1932.14 рублей</a:t>
            </a:r>
          </a:p>
          <a:p>
            <a:pPr>
              <a:buFont typeface="Courier New" pitchFamily="49" charset="0"/>
              <a:buChar char="o"/>
            </a:pPr>
            <a:r>
              <a:rPr lang="ru-RU" sz="2800" dirty="0" smtClean="0"/>
              <a:t>Вероятность безотказной работы 54.4%</a:t>
            </a:r>
          </a:p>
          <a:p>
            <a:pPr>
              <a:buFont typeface="Courier New" pitchFamily="49" charset="0"/>
              <a:buChar char="o"/>
            </a:pPr>
            <a:r>
              <a:rPr lang="ru-RU" sz="2800" dirty="0" smtClean="0"/>
              <a:t>Среднее время восстановления изделия составило 14</a:t>
            </a:r>
            <a:r>
              <a:rPr lang="en-US" sz="2800" dirty="0" smtClean="0"/>
              <a:t>.42 </a:t>
            </a:r>
            <a:r>
              <a:rPr lang="ru-RU" sz="2800" dirty="0" smtClean="0"/>
              <a:t>минуты</a:t>
            </a:r>
            <a:endParaRPr lang="ru-RU" sz="2800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899592" y="332656"/>
            <a:ext cx="7543800" cy="914400"/>
          </a:xfrm>
        </p:spPr>
        <p:txBody>
          <a:bodyPr/>
          <a:lstStyle/>
          <a:p>
            <a:r>
              <a:rPr lang="ru-RU" dirty="0" smtClean="0"/>
              <a:t>Результаты расчетов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1298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755576" y="2996952"/>
            <a:ext cx="7543800" cy="914400"/>
          </a:xfrm>
        </p:spPr>
        <p:txBody>
          <a:bodyPr/>
          <a:lstStyle/>
          <a:p>
            <a:pPr algn="ctr"/>
            <a:r>
              <a:rPr lang="ru-RU" dirty="0" smtClean="0"/>
              <a:t>Спасибо за внимание!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84278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Базовая">
  <a:themeElements>
    <a:clrScheme name="Базовая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Базовая">
      <a:maj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Базовая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>
            <a:bevelT w="38100" h="3810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5000"/>
              </a:schemeClr>
            </a:gs>
            <a:gs pos="100000">
              <a:schemeClr val="phClr">
                <a:shade val="40000"/>
                <a:satMod val="18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14000"/>
                <a:satMod val="280000"/>
              </a:schemeClr>
              <a:schemeClr val="phClr">
                <a:tint val="60000"/>
                <a:sat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Elemental</Template>
  <TotalTime>375</TotalTime>
  <Words>75</Words>
  <Application>Microsoft Office PowerPoint</Application>
  <PresentationFormat>Экран (4:3)</PresentationFormat>
  <Paragraphs>25</Paragraphs>
  <Slides>8</Slides>
  <Notes>0</Notes>
  <HiddenSlides>0</HiddenSlides>
  <MMClips>4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Базовая</vt:lpstr>
      <vt:lpstr>Блок регулятора цикла сварки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Результаты расчетов</vt:lpstr>
      <vt:lpstr>Спасибо за внимание!</vt:lpstr>
    </vt:vector>
  </TitlesOfParts>
  <Company>SPecialiST RePack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milssky</dc:creator>
  <cp:lastModifiedBy>milssky</cp:lastModifiedBy>
  <cp:revision>32</cp:revision>
  <dcterms:created xsi:type="dcterms:W3CDTF">2013-06-09T17:11:19Z</dcterms:created>
  <dcterms:modified xsi:type="dcterms:W3CDTF">2013-06-12T19:17:10Z</dcterms:modified>
</cp:coreProperties>
</file>

<file path=docProps/thumbnail.jpeg>
</file>